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theme+xml" PartName="/ppt/theme/theme1.xml"/>
  <Override ContentType="application/vnd.openxmlformats-officedocument.presentationml.slide+xml" PartName="/ppt/slides/slide34.xml"/>
  <Override ContentType="application/vnd.openxmlformats-officedocument.presentationml.slide+xml" PartName="/ppt/slides/slide48.xml"/>
  <Override ContentType="application/vnd.openxmlformats-officedocument.presentationml.slide+xml" PartName="/ppt/slides/slide23.xml"/>
  <Override ContentType="application/vnd.openxmlformats-officedocument.presentationml.slide+xml" PartName="/ppt/slides/slide19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5.xml"/>
  <Override ContentType="application/vnd.openxmlformats-officedocument.presentationml.slide+xml" PartName="/ppt/slides/slide45.xml"/>
  <Override ContentType="application/vnd.openxmlformats-officedocument.presentationml.slide+xml" PartName="/ppt/slides/slide2.xml"/>
  <Override ContentType="application/vnd.openxmlformats-officedocument.presentationml.slide+xml" PartName="/ppt/slides/slide31.xml"/>
  <Override ContentType="application/vnd.openxmlformats-officedocument.presentationml.slide+xml" PartName="/ppt/slides/slide3.xml"/>
  <Override ContentType="application/vnd.openxmlformats-officedocument.presentationml.slide+xml" PartName="/ppt/slides/slide11.xml"/>
  <Override ContentType="application/vnd.openxmlformats-officedocument.presentationml.slide+xml" PartName="/ppt/slides/slide4.xml"/>
  <Override ContentType="application/vnd.openxmlformats-officedocument.presentationml.slide+xml" PartName="/ppt/slides/slide41.xml"/>
  <Override ContentType="application/vnd.openxmlformats-officedocument.presentationml.slide+xml" PartName="/ppt/slides/slide36.xml"/>
  <Override ContentType="application/vnd.openxmlformats-officedocument.presentationml.slide+xml" PartName="/ppt/slides/slide15.xml"/>
  <Override ContentType="application/vnd.openxmlformats-officedocument.presentationml.slide+xml" PartName="/ppt/slides/slide32.xml"/>
  <Override ContentType="application/vnd.openxmlformats-officedocument.presentationml.slide+xml" PartName="/ppt/slides/slide53.xml"/>
  <Override ContentType="application/vnd.openxmlformats-officedocument.presentationml.slide+xml" PartName="/ppt/slides/slide17.xml"/>
  <Override ContentType="application/vnd.openxmlformats-officedocument.presentationml.slide+xml" PartName="/ppt/slides/slide50.xml"/>
  <Override ContentType="application/vnd.openxmlformats-officedocument.presentationml.slide+xml" PartName="/ppt/slides/slide6.xml"/>
  <Override ContentType="application/vnd.openxmlformats-officedocument.presentationml.slide+xml" PartName="/ppt/slides/slide49.xml"/>
  <Override ContentType="application/vnd.openxmlformats-officedocument.presentationml.slide+xml" PartName="/ppt/slides/slide1.xml"/>
  <Override ContentType="application/vnd.openxmlformats-officedocument.presentationml.slide+xml" PartName="/ppt/slides/slide40.xml"/>
  <Override ContentType="application/vnd.openxmlformats-officedocument.presentationml.slide+xml" PartName="/ppt/slides/slide10.xml"/>
  <Override ContentType="application/vnd.openxmlformats-officedocument.presentationml.slide+xml" PartName="/ppt/slides/slide8.xml"/>
  <Override ContentType="application/vnd.openxmlformats-officedocument.presentationml.slide+xml" PartName="/ppt/slides/slide16.xml"/>
  <Override ContentType="application/vnd.openxmlformats-officedocument.presentationml.slide+xml" PartName="/ppt/slides/slide13.xml"/>
  <Override ContentType="application/vnd.openxmlformats-officedocument.presentationml.slide+xml" PartName="/ppt/slides/slide27.xml"/>
  <Override ContentType="application/vnd.openxmlformats-officedocument.presentationml.slide+xml" PartName="/ppt/slides/slide39.xml"/>
  <Override ContentType="application/vnd.openxmlformats-officedocument.presentationml.slide+xml" PartName="/ppt/slides/slide38.xml"/>
  <Override ContentType="application/vnd.openxmlformats-officedocument.presentationml.slide+xml" PartName="/ppt/slides/slide25.xml"/>
  <Override ContentType="application/vnd.openxmlformats-officedocument.presentationml.slide+xml" PartName="/ppt/slides/slide51.xml"/>
  <Override ContentType="application/vnd.openxmlformats-officedocument.presentationml.slide+xml" PartName="/ppt/slides/slide47.xml"/>
  <Override ContentType="application/vnd.openxmlformats-officedocument.presentationml.slide+xml" PartName="/ppt/slides/slide33.xml"/>
  <Override ContentType="application/vnd.openxmlformats-officedocument.presentationml.slide+xml" PartName="/ppt/slides/slide29.xml"/>
  <Override ContentType="application/vnd.openxmlformats-officedocument.presentationml.slide+xml" PartName="/ppt/slides/slide37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7.xml"/>
  <Override ContentType="application/vnd.openxmlformats-officedocument.presentationml.slide+xml" PartName="/ppt/slides/slide35.xml"/>
  <Override ContentType="application/vnd.openxmlformats-officedocument.presentationml.slide+xml" PartName="/ppt/slides/slide22.xml"/>
  <Override ContentType="application/vnd.openxmlformats-officedocument.presentationml.slide+xml" PartName="/ppt/slides/slide28.xml"/>
  <Override ContentType="application/vnd.openxmlformats-officedocument.presentationml.slide+xml" PartName="/ppt/slides/slide26.xml"/>
  <Override ContentType="application/vnd.openxmlformats-officedocument.presentationml.slide+xml" PartName="/ppt/slides/slide46.xml"/>
  <Override ContentType="application/vnd.openxmlformats-officedocument.presentationml.slide+xml" PartName="/ppt/slides/slide18.xml"/>
  <Override ContentType="application/vnd.openxmlformats-officedocument.presentationml.slide+xml" PartName="/ppt/slides/slide20.xml"/>
  <Override ContentType="application/vnd.openxmlformats-officedocument.presentationml.slide+xml" PartName="/ppt/slides/slide42.xml"/>
  <Override ContentType="application/vnd.openxmlformats-officedocument.presentationml.slide+xml" PartName="/ppt/slides/slide24.xml"/>
  <Override ContentType="application/vnd.openxmlformats-officedocument.presentationml.slide+xml" PartName="/ppt/slides/slide12.xml"/>
  <Override ContentType="application/vnd.openxmlformats-officedocument.presentationml.slide+xml" PartName="/ppt/slides/slide9.xml"/>
  <Override ContentType="application/vnd.openxmlformats-officedocument.presentationml.slide+xml" PartName="/ppt/slides/slide52.xml"/>
  <Override ContentType="application/vnd.openxmlformats-officedocument.presentationml.slide+xml" PartName="/ppt/slides/slide2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</p:sldIdLst>
  <p:sldSz cy="6858000" cx="12192000"/>
  <p:notesSz cx="6858000" cy="9144000"/>
  <p:defaultTextStyle>
    <a:defPPr lvl="0">
      <a:defRPr lang="en-US"/>
    </a:defPPr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2" Type="http://schemas.openxmlformats.org/officeDocument/2006/relationships/slide" Target="slides/slide9.xml"/><Relationship Id="rId50" Type="http://schemas.openxmlformats.org/officeDocument/2006/relationships/slide" Target="slides/slide47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15" Type="http://schemas.openxmlformats.org/officeDocument/2006/relationships/slide" Target="slides/slide12.xml"/><Relationship Id="rId25" Type="http://schemas.openxmlformats.org/officeDocument/2006/relationships/slide" Target="slides/slide22.xml"/><Relationship Id="rId29" Type="http://schemas.openxmlformats.org/officeDocument/2006/relationships/slide" Target="slides/slide26.xml"/><Relationship Id="rId35" Type="http://schemas.openxmlformats.org/officeDocument/2006/relationships/slide" Target="slides/slide32.xml"/><Relationship Id="rId13" Type="http://schemas.openxmlformats.org/officeDocument/2006/relationships/slide" Target="slides/slide10.xml"/><Relationship Id="rId8" Type="http://schemas.openxmlformats.org/officeDocument/2006/relationships/slide" Target="slides/slide5.xml"/><Relationship Id="rId4" Type="http://schemas.openxmlformats.org/officeDocument/2006/relationships/slide" Target="slides/slide1.xml"/><Relationship Id="rId42" Type="http://schemas.openxmlformats.org/officeDocument/2006/relationships/slide" Target="slides/slide39.xml"/><Relationship Id="rId9" Type="http://schemas.openxmlformats.org/officeDocument/2006/relationships/slide" Target="slides/slide6.xml"/><Relationship Id="rId31" Type="http://schemas.openxmlformats.org/officeDocument/2006/relationships/slide" Target="slides/slide28.xml"/><Relationship Id="rId48" Type="http://schemas.openxmlformats.org/officeDocument/2006/relationships/slide" Target="slides/slide45.xml"/><Relationship Id="rId43" Type="http://schemas.openxmlformats.org/officeDocument/2006/relationships/slide" Target="slides/slide40.xml"/><Relationship Id="rId33" Type="http://schemas.openxmlformats.org/officeDocument/2006/relationships/slide" Target="slides/slide30.xml"/><Relationship Id="rId44" Type="http://schemas.openxmlformats.org/officeDocument/2006/relationships/slide" Target="slides/slide41.xml"/><Relationship Id="rId5" Type="http://schemas.openxmlformats.org/officeDocument/2006/relationships/slide" Target="slides/slide2.xml"/><Relationship Id="rId24" Type="http://schemas.openxmlformats.org/officeDocument/2006/relationships/slide" Target="slides/slide21.xml"/><Relationship Id="rId36" Type="http://schemas.openxmlformats.org/officeDocument/2006/relationships/slide" Target="slides/slide33.xml"/><Relationship Id="rId23" Type="http://schemas.openxmlformats.org/officeDocument/2006/relationships/slide" Target="slides/slide20.xml"/><Relationship Id="rId2" Type="http://schemas.openxmlformats.org/officeDocument/2006/relationships/presProps" Target="presProps1.xml"/><Relationship Id="rId45" Type="http://schemas.openxmlformats.org/officeDocument/2006/relationships/slide" Target="slides/slide42.xml"/><Relationship Id="rId6" Type="http://schemas.openxmlformats.org/officeDocument/2006/relationships/slide" Target="slides/slide3.xml"/><Relationship Id="rId41" Type="http://schemas.openxmlformats.org/officeDocument/2006/relationships/slide" Target="slides/slide38.xml"/><Relationship Id="rId56" Type="http://schemas.openxmlformats.org/officeDocument/2006/relationships/slide" Target="slides/slide53.xml"/><Relationship Id="rId51" Type="http://schemas.openxmlformats.org/officeDocument/2006/relationships/slide" Target="slides/slide48.xml"/><Relationship Id="rId40" Type="http://schemas.openxmlformats.org/officeDocument/2006/relationships/slide" Target="slides/slide37.xml"/><Relationship Id="rId54" Type="http://schemas.openxmlformats.org/officeDocument/2006/relationships/slide" Target="slides/slide51.xml"/><Relationship Id="rId28" Type="http://schemas.openxmlformats.org/officeDocument/2006/relationships/slide" Target="slides/slide25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39" Type="http://schemas.openxmlformats.org/officeDocument/2006/relationships/slide" Target="slides/slide36.xml"/><Relationship Id="rId11" Type="http://schemas.openxmlformats.org/officeDocument/2006/relationships/slide" Target="slides/slide8.xml"/><Relationship Id="rId14" Type="http://schemas.openxmlformats.org/officeDocument/2006/relationships/slide" Target="slides/slide11.xml"/><Relationship Id="rId7" Type="http://schemas.openxmlformats.org/officeDocument/2006/relationships/slide" Target="slides/slide4.xml"/><Relationship Id="rId27" Type="http://schemas.openxmlformats.org/officeDocument/2006/relationships/slide" Target="slides/slide24.xml"/><Relationship Id="rId53" Type="http://schemas.openxmlformats.org/officeDocument/2006/relationships/slide" Target="slides/slide50.xml"/><Relationship Id="rId34" Type="http://schemas.openxmlformats.org/officeDocument/2006/relationships/slide" Target="slides/slide31.xml"/><Relationship Id="rId22" Type="http://schemas.openxmlformats.org/officeDocument/2006/relationships/slide" Target="slides/slide19.xml"/><Relationship Id="rId1" Type="http://schemas.openxmlformats.org/officeDocument/2006/relationships/theme" Target="theme/theme1.xml"/><Relationship Id="rId30" Type="http://schemas.openxmlformats.org/officeDocument/2006/relationships/slide" Target="slides/slide27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49" Type="http://schemas.openxmlformats.org/officeDocument/2006/relationships/slide" Target="slides/slide46.xml"/><Relationship Id="rId21" Type="http://schemas.openxmlformats.org/officeDocument/2006/relationships/slide" Target="slides/slide18.xml"/><Relationship Id="rId32" Type="http://schemas.openxmlformats.org/officeDocument/2006/relationships/slide" Target="slides/slide29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52" Type="http://schemas.openxmlformats.org/officeDocument/2006/relationships/slide" Target="slides/slide49.xml"/><Relationship Id="rId17" Type="http://schemas.openxmlformats.org/officeDocument/2006/relationships/slide" Target="slides/slide14.xml"/><Relationship Id="rId55" Type="http://schemas.openxmlformats.org/officeDocument/2006/relationships/slide" Target="slides/slide52.xml"/><Relationship Id="rId3" Type="http://schemas.openxmlformats.org/officeDocument/2006/relationships/slideMaster" Target="slideMasters/slideMaster1.xml"/><Relationship Id="rId47" Type="http://schemas.openxmlformats.org/officeDocument/2006/relationships/slide" Target="slides/slide44.xml"/><Relationship Id="rId37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6D23-3EC1-4150-B453-088CDD5D5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F908D-CF51-4AB9-BE55-445FB5D54F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11AAB-5A9C-464A-9C60-9BC58C638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19B9-3DDC-4E09-A590-517698284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76973-ACC0-44D4-9422-6F203A894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717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21624-B6C1-4E44-96CD-240B6C0F4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314043-152F-4ED3-89E5-A1815D28C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5AAD8-335C-41AA-9A4F-258A30C7F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B8DD9-3F4C-45E4-8CA9-AF723AC51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28997-6146-4511-8645-A5C648786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1065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21A13F-FFB2-48E0-9597-2493B1C4AF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838C9-5A86-43EA-8680-18D45C804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AB5CF-77D6-4B96-B49D-4023A585C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3E4E2-32F0-458A-BA1B-A846BFBFD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01D7A-37F5-40E4-9DAE-C55E38709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7247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E5488-3945-4EE2-80D8-6CB631467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2D699-BD21-4642-9E85-6B7E7B48E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A3BD2-FCF3-4A87-BCFA-4A7B0E9B3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DEF2-7EED-4C26-A59A-D777A27E6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A9E3C-2BCA-4CDF-8DC9-EB0FB8190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351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2B946-7561-4134-BB3A-39EB3162F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078F4-3B9F-45BF-B214-00E692544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BB8B8-2B99-44F3-A9FE-A5B5AADBB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A677F-76AD-492D-BA4D-A2DC10099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ADA79-9C12-41CA-B7A8-C6BB30D76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1650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697B-ABF4-4032-9CB1-34E9E0757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2EF89-BE41-4F05-BDF5-BE74F330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DE3EF2-5370-4C4C-A8DC-790D557AF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FFB263-1CAC-4A05-8DC4-35E10527F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E8486-B44A-4BBB-9E34-1BBBA680B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A44537-FFDD-4EBC-9BD2-BBD3CFEF6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8692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88149-8E6E-4EF5-9AC4-539208D36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108A4-1061-4D9A-AB3D-0FA9D30D1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02E2B5-6FEF-4BEB-823A-FDDB493F7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561345-8B87-409C-8F04-605DE6E6F3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4748C6-7BDA-4807-87E4-AB063FEB48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E20F43-A913-4FD2-ACE4-04C658465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6867B1-F0E4-4F37-B261-013B0EB4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A14868-A569-47BA-9D29-52409676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71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EDBBA-24B1-48BA-956B-B571EA6F0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0CBBEE-8FE6-43F9-9143-C308CF608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EEB891-32BA-4593-BF91-54DC03617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73CB1-A741-4064-86B2-0A62C83A6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8393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DCCDC-C034-47D6-B0CD-CDAEB4647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636CB8-9DE0-4B1F-B27D-EBC1C2700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A185F8-F888-4454-B41B-48F39BB5A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977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3AC9-C084-4383-9CEB-CC63A5793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96E2E-D7DF-4FA6-9AFD-06CAA28BB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12918-55EF-4C7B-94D5-B268D6190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5AE5C1-D8D2-4682-9A39-DE0CC1C4E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1A194-4F28-43C3-9DA5-74E654DE6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CF73A-4D6A-4854-B14B-A03211E64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7323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D9D3-ADEA-4997-9975-11DAA887B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88922C-25B6-476B-91AD-DFE0F15C9B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56C429-2842-4E7C-8F19-BB9B8D4AA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082F8-E408-4960-8862-5A97F497A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6130C3-5AEA-4E4F-9F25-9C0CD3673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85F75-976A-4ACD-8359-A2753D941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2036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D7505-1CE4-4F7A-B246-3C020A916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870EC-55E4-48E1-ACEF-6F9FBE9B35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091D6-A63E-4813-A17E-8DE510E2D6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3DA15-496B-43C0-9128-D297E045864B}" type="datetimeFigureOut">
              <a:rPr lang="en-IN" smtClean="0"/>
              <a:t>01-02-2018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C1DCC-72CC-422F-AC84-59A5CE2236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AA47A-A232-4692-BE0C-B529F1706D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F3524-11D1-4DD7-A222-A268843E10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95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R9h47Jtqyw" TargetMode="External"/><Relationship Id="rId7" Type="http://schemas.openxmlformats.org/officeDocument/2006/relationships/hyperlink" Target="https://www.youtube.com/watch?v=MJUJ4wbFm_A" TargetMode="External"/><Relationship Id="rId2" Type="http://schemas.openxmlformats.org/officeDocument/2006/relationships/hyperlink" Target="https://in.udacity.com/course/deep-learning-nanodegree-foundation--nd10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POe1cufDWFs" TargetMode="External"/><Relationship Id="rId5" Type="http://schemas.openxmlformats.org/officeDocument/2006/relationships/hyperlink" Target="https://www.youtube.com/watch?v=HW29067qVWk" TargetMode="External"/><Relationship Id="rId4" Type="http://schemas.openxmlformats.org/officeDocument/2006/relationships/hyperlink" Target="https://www.youtube.com/watch?v=dgjEUcccRwM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7256C-CAD4-4A09-996A-AF82DD2844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Intro to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2A411-6DF5-4C5B-8833-FDF1460B86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By- Shreyash Soni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5497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486D1E-46C2-41FD-9E3F-D10B87F0C0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524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77B5A5-9B83-48BB-A1B2-E6BC44C747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48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0D2574-46A7-46F0-8F25-3DDC1A3CF9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228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EEE90-B326-41D4-B849-9A59CA3F4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‘neural networks’?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1895FB-91FC-40DD-BC86-FFCEB962E9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41"/>
          <a:stretch/>
        </p:blipFill>
        <p:spPr>
          <a:xfrm>
            <a:off x="0" y="1690688"/>
            <a:ext cx="12192000" cy="516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370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BD496-B093-4895-A1D3-E2F70A4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327"/>
            <a:ext cx="10515600" cy="2852737"/>
          </a:xfrm>
        </p:spPr>
        <p:txBody>
          <a:bodyPr>
            <a:normAutofit/>
          </a:bodyPr>
          <a:lstStyle/>
          <a:p>
            <a:r>
              <a:rPr lang="en-IN" sz="4800" dirty="0"/>
              <a:t>Neural Networks as Logical Operators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AB148-620D-440D-9CC8-E051CDD8F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230064"/>
            <a:ext cx="10515600" cy="1500187"/>
          </a:xfrm>
        </p:spPr>
        <p:txBody>
          <a:bodyPr/>
          <a:lstStyle/>
          <a:p>
            <a:r>
              <a:rPr lang="en-IN" dirty="0"/>
              <a:t>AND, OR, XOR</a:t>
            </a:r>
          </a:p>
        </p:txBody>
      </p:sp>
    </p:spTree>
    <p:extLst>
      <p:ext uri="{BB962C8B-B14F-4D97-AF65-F5344CB8AC3E}">
        <p14:creationId xmlns:p14="http://schemas.microsoft.com/office/powerpoint/2010/main" val="3467268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12B31A-6070-41E9-9843-F4865DB5A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306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4B6815-BC34-4EBE-B31B-5750B3ECE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25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977E2F-8025-4213-9E69-0290CA99E7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808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4E12D3-0556-4E01-8879-8917F7AFC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311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4A6FB6-85C3-4169-A918-884D0D463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21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4EE3C-5A78-466E-AD0B-E21239EB9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pointers.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9CEC0-E45F-4F4B-A967-B19276BCB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Join the WhatsApp group.</a:t>
            </a:r>
          </a:p>
          <a:p>
            <a:r>
              <a:rPr lang="en-IN" dirty="0"/>
              <a:t>Get Anaconda up and running.</a:t>
            </a:r>
          </a:p>
          <a:p>
            <a:r>
              <a:rPr lang="en-IN" dirty="0"/>
              <a:t>Go through the Python tutorial.</a:t>
            </a:r>
          </a:p>
          <a:p>
            <a:r>
              <a:rPr lang="en-IN" dirty="0"/>
              <a:t>Get comfortable with the </a:t>
            </a:r>
            <a:r>
              <a:rPr lang="en-IN" dirty="0" err="1"/>
              <a:t>IPython</a:t>
            </a:r>
            <a:r>
              <a:rPr lang="en-IN" dirty="0"/>
              <a:t> Notebook interface.</a:t>
            </a:r>
          </a:p>
          <a:p>
            <a:r>
              <a:rPr lang="en-IN" dirty="0"/>
              <a:t>Follow the GitHub repository.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24658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C6C954-A214-42C0-B2EC-6675B8CDF7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03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DA4D43-2619-4A35-8C3F-73627E617C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64"/>
          <a:stretch/>
        </p:blipFill>
        <p:spPr>
          <a:xfrm>
            <a:off x="0" y="1673"/>
            <a:ext cx="7746274" cy="68546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E02FAB-9D9C-4E53-BA45-B933E4415B6A}"/>
              </a:ext>
            </a:extLst>
          </p:cNvPr>
          <p:cNvSpPr txBox="1"/>
          <p:nvPr/>
        </p:nvSpPr>
        <p:spPr>
          <a:xfrm>
            <a:off x="6884125" y="3428999"/>
            <a:ext cx="341811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How?</a:t>
            </a:r>
          </a:p>
          <a:p>
            <a:r>
              <a:rPr lang="en-IN" sz="2800" dirty="0"/>
              <a:t>Perceptron Algorithm.</a:t>
            </a:r>
          </a:p>
        </p:txBody>
      </p:sp>
    </p:spTree>
    <p:extLst>
      <p:ext uri="{BB962C8B-B14F-4D97-AF65-F5344CB8AC3E}">
        <p14:creationId xmlns:p14="http://schemas.microsoft.com/office/powerpoint/2010/main" val="2262458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hape 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404727"/>
            <a:ext cx="12192001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8E8C42-4930-40B3-9E3B-D822BA47E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390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98314D-B8BC-4890-B5EF-C770D2327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435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A27AFA-5F74-4654-AD28-449CD2281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731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F4D97-89B9-43E1-BB3E-DC27A5B2F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Higher Dimensions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C4B5A8-DA85-46FB-958A-8FD4BC30A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" t="-31" r="8361" b="31"/>
          <a:stretch/>
        </p:blipFill>
        <p:spPr>
          <a:xfrm>
            <a:off x="1463040" y="1541417"/>
            <a:ext cx="8569234" cy="531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0686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F962B1-1717-4771-8CEA-DBD1DF1CF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996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0B5319-5180-4352-91E0-EC2875A7C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3006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7582E-4A93-4931-82A7-15BBC8014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803" y="338138"/>
            <a:ext cx="10515600" cy="2852737"/>
          </a:xfrm>
        </p:spPr>
        <p:txBody>
          <a:bodyPr/>
          <a:lstStyle/>
          <a:p>
            <a:r>
              <a:rPr lang="en-IN" dirty="0"/>
              <a:t>Error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4E999-0372-487E-AB0D-36CCFF1AD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3803" y="3190875"/>
            <a:ext cx="10515600" cy="1500187"/>
          </a:xfrm>
        </p:spPr>
        <p:txBody>
          <a:bodyPr/>
          <a:lstStyle/>
          <a:p>
            <a:r>
              <a:rPr lang="en-IN" dirty="0"/>
              <a:t>Log-Loss, Cross-Entropy</a:t>
            </a:r>
          </a:p>
        </p:txBody>
      </p:sp>
    </p:spTree>
    <p:extLst>
      <p:ext uri="{BB962C8B-B14F-4D97-AF65-F5344CB8AC3E}">
        <p14:creationId xmlns:p14="http://schemas.microsoft.com/office/powerpoint/2010/main" val="3286480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3137A-31F2-4F72-80F2-CB8D86B5F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Classification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61E91-59D6-4842-82C3-0BFDC4C698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Acceptance in a University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0D45F21-C29C-4074-A96E-6EBCBA5AFD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025" y="3006726"/>
            <a:ext cx="3806281" cy="25058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08DCCD-ED5E-4489-9300-CFAFC8B94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E6CE6-C327-4CF7-B2F9-BF977290FE7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IN" dirty="0"/>
              <a:t>Results of a test</a:t>
            </a:r>
          </a:p>
          <a:p>
            <a:r>
              <a:rPr lang="en-IN" dirty="0"/>
              <a:t>Grades in School</a:t>
            </a:r>
          </a:p>
        </p:txBody>
      </p:sp>
    </p:spTree>
    <p:extLst>
      <p:ext uri="{BB962C8B-B14F-4D97-AF65-F5344CB8AC3E}">
        <p14:creationId xmlns:p14="http://schemas.microsoft.com/office/powerpoint/2010/main" val="41147575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FA8419-43EA-414A-BCA6-9AE358381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6196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675DE-EDEB-44FD-8DE8-72423FDBB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Minimize error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70D1BF2-AA02-45AC-BBEF-1FCADAECDDE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29246"/>
            <a:ext cx="5181600" cy="3328661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17B6B0F-B48E-4B00-9028-4B82B23C5D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129246"/>
            <a:ext cx="5181600" cy="3328661"/>
          </a:xfrm>
        </p:spPr>
      </p:pic>
    </p:spTree>
    <p:extLst>
      <p:ext uri="{BB962C8B-B14F-4D97-AF65-F5344CB8AC3E}">
        <p14:creationId xmlns:p14="http://schemas.microsoft.com/office/powerpoint/2010/main" val="3920296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A8D7A-56E7-453A-835A-9ED2FA391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Minimize error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C0A0D3D-6BC7-4AD2-ACF4-AAE4EA71921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4744"/>
            <a:ext cx="5181600" cy="3433164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D83613B-5352-40BA-843F-8267468BA1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24744"/>
            <a:ext cx="5181600" cy="3433163"/>
          </a:xfrm>
        </p:spPr>
      </p:pic>
    </p:spTree>
    <p:extLst>
      <p:ext uri="{BB962C8B-B14F-4D97-AF65-F5344CB8AC3E}">
        <p14:creationId xmlns:p14="http://schemas.microsoft.com/office/powerpoint/2010/main" val="38641807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50699-112D-4890-8F92-D75E6FC85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Minimize error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61F471-6047-41FD-9573-124ABB997A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44680"/>
            <a:ext cx="5181600" cy="291322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35CF7BC-204F-4F59-8FCC-7463303858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4680"/>
            <a:ext cx="5181600" cy="2913227"/>
          </a:xfrm>
        </p:spPr>
      </p:pic>
    </p:spTree>
    <p:extLst>
      <p:ext uri="{BB962C8B-B14F-4D97-AF65-F5344CB8AC3E}">
        <p14:creationId xmlns:p14="http://schemas.microsoft.com/office/powerpoint/2010/main" val="26503902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D295E9-3B69-4AAD-88A1-5433A970B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5271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8DD1A-0F39-4264-9509-B6D98498E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Minimize error continuously.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B7279BB-F1AF-4FDD-A3F7-9ECAB5D28F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44680"/>
            <a:ext cx="5181600" cy="291322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BD70522-A20F-4BD7-8CA9-E6CD7B6879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4680"/>
            <a:ext cx="5181600" cy="2913227"/>
          </a:xfrm>
        </p:spPr>
      </p:pic>
    </p:spTree>
    <p:extLst>
      <p:ext uri="{BB962C8B-B14F-4D97-AF65-F5344CB8AC3E}">
        <p14:creationId xmlns:p14="http://schemas.microsoft.com/office/powerpoint/2010/main" val="15338307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2916FF-5E7A-4A95-8059-B5DD677EB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4936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6F823F-98E1-4253-AC7A-B7DBB876B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1930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7AFE2B-EC03-403D-8B85-0C6854AA6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5713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8CE4B2-C36F-4E62-A2BD-692EE84944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92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663BC0C-E16F-41E9-B66B-4CC8FF0BB5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051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7B459-2832-4259-84BD-96F02DB18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Discrete to Continuous.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340740-B76D-4EAC-994D-C13A8AE824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44680"/>
            <a:ext cx="5181600" cy="291322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AF6D3A6-1D75-4F83-AFC6-792B50B10B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4680"/>
            <a:ext cx="5181600" cy="2913227"/>
          </a:xfrm>
        </p:spPr>
      </p:pic>
    </p:spTree>
    <p:extLst>
      <p:ext uri="{BB962C8B-B14F-4D97-AF65-F5344CB8AC3E}">
        <p14:creationId xmlns:p14="http://schemas.microsoft.com/office/powerpoint/2010/main" val="8620496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6BAB9F-44F2-45C6-8DFA-1E73FF267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9603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3EFEF-3B1A-4901-9378-CB5235F88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390"/>
            <a:ext cx="10515600" cy="2852737"/>
          </a:xfrm>
        </p:spPr>
        <p:txBody>
          <a:bodyPr/>
          <a:lstStyle/>
          <a:p>
            <a:r>
              <a:rPr lang="en-IN" dirty="0"/>
              <a:t>Multi-Class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03377-A47A-4601-87FA-9753B0306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9566" y="3243127"/>
            <a:ext cx="10515600" cy="1500187"/>
          </a:xfrm>
        </p:spPr>
        <p:txBody>
          <a:bodyPr/>
          <a:lstStyle/>
          <a:p>
            <a:r>
              <a:rPr lang="en-IN" dirty="0"/>
              <a:t>SoftMax function.</a:t>
            </a:r>
          </a:p>
        </p:txBody>
      </p:sp>
    </p:spTree>
    <p:extLst>
      <p:ext uri="{BB962C8B-B14F-4D97-AF65-F5344CB8AC3E}">
        <p14:creationId xmlns:p14="http://schemas.microsoft.com/office/powerpoint/2010/main" val="29266079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309308-3F7F-4018-A331-B37EA6056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053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E289D8-1EDC-4583-85B6-ED5B5A3D8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752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C7404B-C82C-411F-9443-8F7F06FA0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9302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013342-A6C5-4519-8722-7557B3ABE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9D3C97-D9BC-4916-A5C7-5BE08E7AF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1246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F1BC8-5E27-4F90-8541-579BC5724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740" y="403452"/>
            <a:ext cx="10515600" cy="2852737"/>
          </a:xfrm>
        </p:spPr>
        <p:txBody>
          <a:bodyPr/>
          <a:lstStyle/>
          <a:p>
            <a:r>
              <a:rPr lang="en-IN" dirty="0"/>
              <a:t>Maximum Likelihood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38DB0-257B-40F4-8039-EED505159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256189"/>
            <a:ext cx="10515600" cy="1500187"/>
          </a:xfrm>
        </p:spPr>
        <p:txBody>
          <a:bodyPr/>
          <a:lstStyle/>
          <a:p>
            <a:r>
              <a:rPr lang="en-IN" dirty="0"/>
              <a:t>Maximizing Probabilities.</a:t>
            </a:r>
          </a:p>
        </p:txBody>
      </p:sp>
    </p:spTree>
    <p:extLst>
      <p:ext uri="{BB962C8B-B14F-4D97-AF65-F5344CB8AC3E}">
        <p14:creationId xmlns:p14="http://schemas.microsoft.com/office/powerpoint/2010/main" val="18961940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62F6A6-B6BB-4012-9752-469B43EB3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504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ACC814-F3B8-43A9-8710-0042B18C7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84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C3C4FE-AE71-49BB-8938-0F1382513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20" y="0"/>
            <a:ext cx="85903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438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FA88B2-99D6-4F79-A7FC-2096D49AE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B2D415-2FA0-4302-B21E-7C32A6780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91" y="2328788"/>
            <a:ext cx="4896177" cy="284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632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16657D-FC1A-4129-AD07-E9E2971F9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2610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6449F-3833-47A1-8EED-629A90704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Maximize probabilities.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A6F5285-A73E-4911-BCE3-E1F3D5DA79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44680"/>
            <a:ext cx="5181600" cy="291322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469B5B5-46CB-4746-A4C0-BB71AAD74D2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4680"/>
            <a:ext cx="5181600" cy="291322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BDB120-3330-4B15-9586-4CB20788DBE3}"/>
              </a:ext>
            </a:extLst>
          </p:cNvPr>
          <p:cNvSpPr txBox="1"/>
          <p:nvPr/>
        </p:nvSpPr>
        <p:spPr>
          <a:xfrm>
            <a:off x="3944983" y="5727124"/>
            <a:ext cx="3063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/>
              <a:t>To be continued..</a:t>
            </a:r>
          </a:p>
        </p:txBody>
      </p:sp>
    </p:spTree>
    <p:extLst>
      <p:ext uri="{BB962C8B-B14F-4D97-AF65-F5344CB8AC3E}">
        <p14:creationId xmlns:p14="http://schemas.microsoft.com/office/powerpoint/2010/main" val="39305100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3FED-C61C-43E5-B98C-29AA45B26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E65E4-447F-4393-9838-2B8CACE4B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Udacity’s Deep Learning Nanodegree Foundation.</a:t>
            </a:r>
            <a:endParaRPr lang="en-IN" dirty="0"/>
          </a:p>
          <a:p>
            <a:r>
              <a:rPr lang="en-IN" dirty="0">
                <a:hlinkClick r:id="rId3"/>
              </a:rPr>
              <a:t>A friendly introduction to neural networks.</a:t>
            </a:r>
            <a:endParaRPr lang="en-IN" dirty="0"/>
          </a:p>
          <a:p>
            <a:r>
              <a:rPr lang="en-IN" dirty="0">
                <a:hlinkClick r:id="rId4"/>
              </a:rPr>
              <a:t>Install Anaconda and set PATH.</a:t>
            </a:r>
            <a:endParaRPr lang="en-IN" dirty="0"/>
          </a:p>
          <a:p>
            <a:r>
              <a:rPr lang="en-IN" dirty="0">
                <a:hlinkClick r:id="rId5"/>
              </a:rPr>
              <a:t>Jupyter Notebook Tutorial: Introduction, Setup, and Walkthrough</a:t>
            </a:r>
            <a:endParaRPr lang="en-IN" dirty="0"/>
          </a:p>
          <a:p>
            <a:r>
              <a:rPr lang="en-IN" dirty="0">
                <a:hlinkClick r:id="rId6"/>
              </a:rPr>
              <a:t>Data Science with Python Pandas</a:t>
            </a:r>
            <a:endParaRPr lang="en-IN" dirty="0"/>
          </a:p>
          <a:p>
            <a:r>
              <a:rPr lang="en-IN" dirty="0">
                <a:hlinkClick r:id="rId7"/>
              </a:rPr>
              <a:t>An Introduction to Git and GitHub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4389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450869-AEA6-41C9-821E-8CDA3C19F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20" y="0"/>
            <a:ext cx="85903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76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FAC886-9B53-4577-975A-A2BDA462D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863" y="8930"/>
            <a:ext cx="8474274" cy="6849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264890-9F20-4487-A6AD-C7FB4A430A20}"/>
              </a:ext>
            </a:extLst>
          </p:cNvPr>
          <p:cNvSpPr txBox="1"/>
          <p:nvPr/>
        </p:nvSpPr>
        <p:spPr>
          <a:xfrm>
            <a:off x="9523240" y="4676502"/>
            <a:ext cx="1619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How do we find this line?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70E39DD-A86C-4E17-BA20-6B552D5C3FD5}"/>
              </a:ext>
            </a:extLst>
          </p:cNvPr>
          <p:cNvCxnSpPr>
            <a:cxnSpLocks/>
          </p:cNvCxnSpPr>
          <p:nvPr/>
        </p:nvCxnSpPr>
        <p:spPr>
          <a:xfrm flipH="1">
            <a:off x="8294915" y="5094514"/>
            <a:ext cx="1228325" cy="378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148773"/>
      </p:ext>
    </p:extLst>
  </p:cSld>
  <p:clrMapOvr>
    <a:masterClrMapping/>
  </p:clrMapOvr>
  <p:transition spd="slow">
    <p:push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FF3A15-ED4F-4CD4-9AC9-F1BEC6A330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42" y="0"/>
            <a:ext cx="121265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03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CD8688-2E3D-46E3-AA66-656F90BD83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207" y="0"/>
            <a:ext cx="12117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99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